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Monthly Long-Short Trading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strategy backtests a momentum-based approach from 2010 to 2023.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rebalances positions monthly to simulate capital growth systematically.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37822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413296"/>
            <a:ext cx="205085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Chandan Sah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Strategy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Outputs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Portfolio value over time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Trade logs and position histories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 balance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Extensions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slippage, transaction costs, and further modeling.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469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detailed equity curve and drawdown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Strategy Initialization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Inputs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Start/end dates, initial capital, rebalancing timing.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Reads stock price data from Prices.csv file.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Portfolio Setup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Initializes trades, cash balance, and positions state.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Structures for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Price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stock prices stored as a time series.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Trade Records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Keeps detailed logs of buy/sell activity daily.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Positions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shares per stock each day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 of holdings and cash per day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26434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Long/short flags indicating position direction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Core Backtest Engine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Daily Loop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Iterate through each trading day sequentially.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4798874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Rebalancing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portfolio only on month-end dates.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Position Updates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Carry positions forward on non-rebalance days.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145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Momentum Signal Logic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Calculate Returns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12-month return ending one month prior to rebalance.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Rank Stocks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all stocks by calculated return.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Select Positions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11 stocks go long; bottom 9 stocks go short.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Weight Allocation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Long Positions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weight of +5% allocated per stock.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Short Positions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weight of -5% allocated per stock.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Neutral Stocks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0% allocation; excluded from portfolio.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404040"/>
          </a:solidFill>
          <a:ln/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Share Sizing Rules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7684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Target Compliance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Shares sized to meet target weights.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Position Limits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stock sized between 1% and 5% of total capital.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5403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Exposure 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Minimizes extreme concentration and risk.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Risk Controls - Gross &amp; Net Exposure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Gross Exposure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Capped at 100% of total capital invested.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Net Exposure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Adjusted toward ±10% to balance longs and shorts.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Controlled Leverage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exposure stays within predefined risk limits.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Ensuring Non-negative Cash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Cash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Sell shares if cash becomes negative to cover shortfall.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32014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Realistic Trading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buying beyond available capital.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Final Fallback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 purchases to cash on hand at all times.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2025-05-23T10:03:24Z</dcterms:created>
  <dcterms:modified xsi:type="dcterms:W3CDTF">2025-05-23T10:03:24Z</dcterms:modified>
</cp:coreProperties>
</file>